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3" r:id="rId8"/>
    <p:sldId id="265" r:id="rId9"/>
    <p:sldId id="276" r:id="rId10"/>
    <p:sldId id="266" r:id="rId11"/>
    <p:sldId id="280" r:id="rId12"/>
    <p:sldId id="281" r:id="rId13"/>
    <p:sldId id="267" r:id="rId14"/>
    <p:sldId id="271" r:id="rId15"/>
    <p:sldId id="272" r:id="rId16"/>
    <p:sldId id="268" r:id="rId17"/>
    <p:sldId id="278" r:id="rId18"/>
    <p:sldId id="270" r:id="rId19"/>
    <p:sldId id="273" r:id="rId20"/>
    <p:sldId id="274" r:id="rId21"/>
    <p:sldId id="277" r:id="rId22"/>
    <p:sldId id="275" r:id="rId23"/>
    <p:sldId id="2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6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29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7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7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34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8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114838"/>
          </a:xfrm>
        </p:spPr>
        <p:txBody>
          <a:bodyPr/>
          <a:lstStyle/>
          <a:p>
            <a:r>
              <a:rPr lang="en-IN" dirty="0"/>
              <a:t>Digital Streaming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3653217"/>
            <a:ext cx="8825658" cy="861420"/>
          </a:xfrm>
        </p:spPr>
        <p:txBody>
          <a:bodyPr>
            <a:normAutofit fontScale="25000" lnSpcReduction="20000"/>
          </a:bodyPr>
          <a:lstStyle/>
          <a:p>
            <a:r>
              <a:rPr lang="en-IN" dirty="0"/>
              <a:t>Team 3</a:t>
            </a:r>
          </a:p>
          <a:p>
            <a:r>
              <a:rPr lang="en-IN" dirty="0"/>
              <a:t>KOH HONG YE  (ACTORS)</a:t>
            </a:r>
          </a:p>
          <a:p>
            <a:r>
              <a:rPr lang="en-IN" dirty="0"/>
              <a:t>Saw </a:t>
            </a:r>
            <a:r>
              <a:rPr lang="en-IN" dirty="0" err="1"/>
              <a:t>jun</a:t>
            </a:r>
            <a:r>
              <a:rPr lang="en-IN" dirty="0"/>
              <a:t> </a:t>
            </a:r>
            <a:r>
              <a:rPr lang="en-IN" dirty="0" err="1"/>
              <a:t>xian</a:t>
            </a:r>
            <a:r>
              <a:rPr lang="en-IN" dirty="0"/>
              <a:t> (movies)</a:t>
            </a:r>
          </a:p>
          <a:p>
            <a:r>
              <a:rPr lang="en-IN" dirty="0"/>
              <a:t>Michael lee (reviews)</a:t>
            </a:r>
          </a:p>
          <a:p>
            <a:r>
              <a:rPr lang="en-IN" dirty="0"/>
              <a:t>Au </a:t>
            </a:r>
            <a:r>
              <a:rPr lang="en-IN" dirty="0" err="1"/>
              <a:t>kok</a:t>
            </a:r>
            <a:r>
              <a:rPr lang="en-IN" dirty="0"/>
              <a:t> </a:t>
            </a:r>
            <a:r>
              <a:rPr lang="en-IN" dirty="0" err="1"/>
              <a:t>yong</a:t>
            </a:r>
            <a:r>
              <a:rPr lang="en-IN" dirty="0"/>
              <a:t> (customers)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66070"/>
            <a:ext cx="8643154" cy="1887950"/>
          </a:xfrm>
        </p:spPr>
        <p:txBody>
          <a:bodyPr/>
          <a:lstStyle/>
          <a:p>
            <a:r>
              <a:rPr lang="en-IN" dirty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1B4-D1A9-D44D-981C-9027E6BB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633"/>
            <a:ext cx="9603275" cy="765864"/>
          </a:xfrm>
        </p:spPr>
        <p:txBody>
          <a:bodyPr/>
          <a:lstStyle/>
          <a:p>
            <a:r>
              <a:rPr lang="en-US" dirty="0"/>
              <a:t>LAYERED ARCHITECTURE (Version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54C9-E63C-0B40-B51A-2ED9571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79" y="2215240"/>
            <a:ext cx="43434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C0287-1D7D-514F-ADEC-6354313D5B6A}"/>
              </a:ext>
            </a:extLst>
          </p:cNvPr>
          <p:cNvSpPr txBox="1"/>
          <p:nvPr/>
        </p:nvSpPr>
        <p:spPr>
          <a:xfrm>
            <a:off x="1661338" y="2315817"/>
            <a:ext cx="3795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Service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071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A33-4100-C740-9B98-63AACE95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3" y="923788"/>
            <a:ext cx="9603275" cy="795681"/>
          </a:xfrm>
        </p:spPr>
        <p:txBody>
          <a:bodyPr/>
          <a:lstStyle/>
          <a:p>
            <a:r>
              <a:rPr lang="en-US" dirty="0"/>
              <a:t>Layered architecture (version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1FA9A-C9EF-E247-9226-D7E792AD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64" y="2162806"/>
            <a:ext cx="46101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1F436-364B-E547-8300-794079A525C5}"/>
              </a:ext>
            </a:extLst>
          </p:cNvPr>
          <p:cNvSpPr txBox="1"/>
          <p:nvPr/>
        </p:nvSpPr>
        <p:spPr>
          <a:xfrm>
            <a:off x="1603536" y="2162806"/>
            <a:ext cx="385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25505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807" y="1070744"/>
            <a:ext cx="4204252" cy="2895599"/>
          </a:xfrm>
        </p:spPr>
        <p:txBody>
          <a:bodyPr>
            <a:normAutofit/>
          </a:bodyPr>
          <a:lstStyle/>
          <a:p>
            <a:r>
              <a:rPr lang="en-IN" dirty="0"/>
              <a:t>Overview layered architecture with modules</a:t>
            </a:r>
          </a:p>
          <a:p>
            <a:pPr marL="342900" indent="-342900">
              <a:buAutoNum type="arabicParenR"/>
            </a:pPr>
            <a:r>
              <a:rPr lang="en-IN" dirty="0"/>
              <a:t>Actor</a:t>
            </a:r>
          </a:p>
          <a:p>
            <a:pPr marL="342900" indent="-342900">
              <a:buAutoNum type="arabicParenR"/>
            </a:pPr>
            <a:r>
              <a:rPr lang="en-IN" dirty="0"/>
              <a:t>Customer</a:t>
            </a:r>
          </a:p>
          <a:p>
            <a:pPr marL="342900" indent="-342900">
              <a:buAutoNum type="arabicParenR"/>
            </a:pPr>
            <a:r>
              <a:rPr lang="en-IN" dirty="0"/>
              <a:t>Movie</a:t>
            </a:r>
          </a:p>
          <a:p>
            <a:pPr marL="342900" indent="-342900">
              <a:buAutoNum type="arabicParenR"/>
            </a:pPr>
            <a:r>
              <a:rPr lang="en-IN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3AB5D-183F-FC47-82F1-DB9E2FE0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CA434-CDAD-8448-A287-5697E793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0"/>
            <a:ext cx="430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Testing with junit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7E1AC-EA5A-B84F-B016-EE64E71A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276956"/>
            <a:ext cx="6282919" cy="3544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73BF29-C205-AE47-9AA7-0C423C3F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36" y="847124"/>
            <a:ext cx="4711700" cy="416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654AB-C62B-D841-A38C-BF29F986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7" y="847125"/>
            <a:ext cx="6521441" cy="41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8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XML Config</a:t>
            </a:r>
          </a:p>
          <a:p>
            <a:r>
              <a:rPr lang="en-IN" dirty="0"/>
              <a:t>Annotation Config</a:t>
            </a:r>
          </a:p>
          <a:p>
            <a:r>
              <a:rPr lang="en-IN" dirty="0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6EB1-714B-9B44-8536-B1AB7E32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78" y="454104"/>
            <a:ext cx="3276788" cy="3739289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/>
              <a:t>Dependencies</a:t>
            </a:r>
            <a:endParaRPr lang="en-US" sz="2000" b="1" u="sng" dirty="0"/>
          </a:p>
          <a:p>
            <a:pPr marL="285750" indent="-285750" algn="just">
              <a:buFontTx/>
              <a:buChar char="-"/>
            </a:pPr>
            <a:r>
              <a:rPr lang="en-US" dirty="0"/>
              <a:t>Lombok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data JPA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boot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MySQL driver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E141-F7B2-0E43-A6E0-B97C73F6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66" y="295077"/>
            <a:ext cx="8064500" cy="5470551"/>
          </a:xfrm>
          <a:prstGeom prst="rect">
            <a:avLst/>
          </a:prstGeom>
        </p:spPr>
      </p:pic>
      <p:pic>
        <p:nvPicPr>
          <p:cNvPr id="8" name="Picture 2" descr="Lombok with Java for everyday use — Part 1 !!! | by Athul RAVINDRAN | Medium">
            <a:extLst>
              <a:ext uri="{FF2B5EF4-FFF2-40B4-BE49-F238E27FC236}">
                <a16:creationId xmlns:a16="http://schemas.microsoft.com/office/drawing/2014/main" id="{6DA45734-812B-5D43-9BB1-55C2C927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446356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: Get Started with Apache Maven | by remko de knikker | NYC⚡️DEV |  Medium">
            <a:extLst>
              <a:ext uri="{FF2B5EF4-FFF2-40B4-BE49-F238E27FC236}">
                <a16:creationId xmlns:a16="http://schemas.microsoft.com/office/drawing/2014/main" id="{1D9C546E-B43D-964E-BBB0-ED89B798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305035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 of 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JDBC Project </a:t>
            </a:r>
          </a:p>
          <a:p>
            <a:r>
              <a:rPr lang="en-IN" dirty="0"/>
              <a:t>Spring JDBC Project</a:t>
            </a:r>
          </a:p>
          <a:p>
            <a:r>
              <a:rPr lang="en-IN" dirty="0"/>
              <a:t>REST Project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system is an automated system to allow customers to stream movies and view relevant information about the movies, actors and movie reviews.</a:t>
            </a:r>
          </a:p>
          <a:p>
            <a:r>
              <a:rPr lang="en-IN" dirty="0"/>
              <a:t>Administrators are allowed to manage</a:t>
            </a:r>
          </a:p>
          <a:p>
            <a:pPr marL="457200" indent="-457200">
              <a:buAutoNum type="arabicParenR"/>
            </a:pPr>
            <a:r>
              <a:rPr lang="en-IN" dirty="0"/>
              <a:t>Movies </a:t>
            </a:r>
          </a:p>
          <a:p>
            <a:pPr marL="457200" indent="-457200">
              <a:buAutoNum type="arabicParenR"/>
            </a:pPr>
            <a:r>
              <a:rPr lang="en-IN" dirty="0"/>
              <a:t>Actors</a:t>
            </a:r>
          </a:p>
          <a:p>
            <a:pPr marL="457200" indent="-457200">
              <a:buAutoNum type="arabicParenR"/>
            </a:pPr>
            <a:r>
              <a:rPr lang="en-IN" dirty="0"/>
              <a:t>Reviews</a:t>
            </a:r>
          </a:p>
          <a:p>
            <a:pPr marL="457200" indent="-457200">
              <a:buAutoNum type="arabicParenR"/>
            </a:pPr>
            <a:r>
              <a:rPr lang="en-IN" dirty="0"/>
              <a:t>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16" y="1560240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 shots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52B1F-C287-F645-A25A-644F18D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75" y="1460697"/>
            <a:ext cx="331437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 shots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E0C4-186C-9748-B18B-51EAB88B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801076"/>
            <a:ext cx="6928279" cy="4466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4" y="1136284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1853E1-A6AF-744B-AE61-F84AE52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51" y="252962"/>
            <a:ext cx="7587049" cy="6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172994"/>
            <a:ext cx="8761413" cy="706964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B3F0-A711-AD4D-B101-9C11FA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43" y="716692"/>
            <a:ext cx="11327714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Activity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792AC-8775-FF47-A15B-FB4F681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5" y="49891"/>
            <a:ext cx="6840865" cy="66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8" y="86498"/>
            <a:ext cx="8761413" cy="70696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32C9-420A-DA4B-8239-A48BAF7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13" y="580768"/>
            <a:ext cx="10120527" cy="60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Entity Relationship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5E72E41-4A9F-004B-91FE-6248FC2E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04" y="243079"/>
            <a:ext cx="6055612" cy="62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{14F80385-7F17-774E-9580-BE9A3A357869}tf10001119_mac</Template>
  <TotalTime>185</TotalTime>
  <Words>304</Words>
  <Application>Microsoft Macintosh PowerPoint</Application>
  <PresentationFormat>Widescreen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Gill Sans MT</vt:lpstr>
      <vt:lpstr>Gallery</vt:lpstr>
      <vt:lpstr>Digital Streaming Services</vt:lpstr>
      <vt:lpstr>Project Abstract </vt:lpstr>
      <vt:lpstr>Project Goals</vt:lpstr>
      <vt:lpstr>Design &amp; Understanding Requirements</vt:lpstr>
      <vt:lpstr>Use Case Diagram</vt:lpstr>
      <vt:lpstr>Class Diagram</vt:lpstr>
      <vt:lpstr>Activity Diagram</vt:lpstr>
      <vt:lpstr>Sequence Diagram</vt:lpstr>
      <vt:lpstr>Entity Relationship Diagram</vt:lpstr>
      <vt:lpstr>Layered Architecture</vt:lpstr>
      <vt:lpstr>LAYERED ARCHITECTURE (Version 1)</vt:lpstr>
      <vt:lpstr>Layered architecture (version 2)</vt:lpstr>
      <vt:lpstr>PowerPoint Presentation</vt:lpstr>
      <vt:lpstr>Testing</vt:lpstr>
      <vt:lpstr>PowerPoint Presentation</vt:lpstr>
      <vt:lpstr>Frameworks (Spring Core)</vt:lpstr>
      <vt:lpstr>PowerPoint Presentation</vt:lpstr>
      <vt:lpstr>Modular Projects of Each Team Member</vt:lpstr>
      <vt:lpstr>Git &amp; GITHUB</vt:lpstr>
      <vt:lpstr>Screen shots</vt:lpstr>
      <vt:lpstr>Screen shots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Jun Xian Saw</cp:lastModifiedBy>
  <cp:revision>26</cp:revision>
  <dcterms:created xsi:type="dcterms:W3CDTF">2021-05-06T06:07:56Z</dcterms:created>
  <dcterms:modified xsi:type="dcterms:W3CDTF">2021-05-06T10:47:46Z</dcterms:modified>
</cp:coreProperties>
</file>